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99" r:id="rId4"/>
    <p:sldId id="261" r:id="rId5"/>
    <p:sldId id="400" r:id="rId6"/>
    <p:sldId id="262" r:id="rId7"/>
    <p:sldId id="402" r:id="rId8"/>
    <p:sldId id="403" r:id="rId9"/>
    <p:sldId id="263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4DC"/>
    <a:srgbClr val="031547"/>
    <a:srgbClr val="FFFFFF"/>
    <a:srgbClr val="020E2A"/>
    <a:srgbClr val="C5E6EF"/>
    <a:srgbClr val="E8E0DD"/>
    <a:srgbClr val="B14540"/>
    <a:srgbClr val="2F8CAD"/>
    <a:srgbClr val="602441"/>
    <a:srgbClr val="8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854F-F7DF-483B-B692-02DF012B582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7931-BCE9-4BCC-B8FD-9A1DB62C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A1A3-438A-4EB0-A98A-DA0113B9872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71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3CF74-47F5-49B6-B77E-7BC4893A2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" y="5244353"/>
            <a:ext cx="2837779" cy="980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451425-B751-492C-849E-DD448CB15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1821"/>
          <a:stretch/>
        </p:blipFill>
        <p:spPr>
          <a:xfrm>
            <a:off x="0" y="0"/>
            <a:ext cx="12192000" cy="46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783-2BF2-489E-8B73-05CA4C29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AE3F-3406-4423-A01A-10EA0B95B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0910-3B2A-4B16-AA6B-FF06BAEF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636B-D7F7-4EDE-8624-8AEF9FA7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3905-3A02-47E3-A2E5-ED190D57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C5311-11B5-485E-8AFE-768A508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1FF-AA5B-453F-95B8-FFBCF27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9720-C0BD-4A1E-B45F-8F5E3663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6643-40E8-4CE8-904D-DD4C534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5CB9-ED34-447E-9893-702A61D3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3740-56E4-41F3-9EFF-E3C1501A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D8012-2690-47AB-BEA9-E9E89306A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02BA6-CDB6-4B7C-93B8-A10305DA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95D9-90F1-4615-87BE-1946797B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B15E-27EF-44A3-A55F-B747159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9F96-D44D-4F7C-9137-59D4C145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5887A-475A-4F84-9064-5CE19525A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6" y="6022276"/>
            <a:ext cx="1924837" cy="665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453A7-ACD8-4AFB-9B78-33EB3F524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773"/>
          <a:stretch/>
        </p:blipFill>
        <p:spPr>
          <a:xfrm>
            <a:off x="0" y="0"/>
            <a:ext cx="12192000" cy="50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625623-ACC4-485F-BADF-2A762F19E77B}"/>
              </a:ext>
            </a:extLst>
          </p:cNvPr>
          <p:cNvSpPr/>
          <p:nvPr userDrawn="1"/>
        </p:nvSpPr>
        <p:spPr>
          <a:xfrm>
            <a:off x="0" y="0"/>
            <a:ext cx="12192000" cy="870857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F5635-3B27-4169-85D3-BA924CB20FBE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2BE73-12A6-4790-949C-558279874EED}"/>
              </a:ext>
            </a:extLst>
          </p:cNvPr>
          <p:cNvSpPr/>
          <p:nvPr userDrawn="1"/>
        </p:nvSpPr>
        <p:spPr>
          <a:xfrm>
            <a:off x="11450335" y="6359237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AA384-9EFB-49D0-8C39-5D95CA91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18" y="166283"/>
            <a:ext cx="1715395" cy="5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BE4132-AD48-47A3-BFD1-12C310D50B26}"/>
              </a:ext>
            </a:extLst>
          </p:cNvPr>
          <p:cNvSpPr/>
          <p:nvPr userDrawn="1"/>
        </p:nvSpPr>
        <p:spPr>
          <a:xfrm rot="5400000">
            <a:off x="-2355274" y="2355272"/>
            <a:ext cx="6858000" cy="2147455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6705-96E9-4FD6-A68E-12FF3850AEDD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04AC450-BE6C-4A0D-9017-6E80745C2D57}"/>
              </a:ext>
            </a:extLst>
          </p:cNvPr>
          <p:cNvSpPr/>
          <p:nvPr userDrawn="1"/>
        </p:nvSpPr>
        <p:spPr>
          <a:xfrm>
            <a:off x="677985" y="5305739"/>
            <a:ext cx="2445518" cy="1190132"/>
          </a:xfrm>
          <a:prstGeom prst="parallelogram">
            <a:avLst>
              <a:gd name="adj" fmla="val 81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91456-C04D-4F94-8607-6DC861FA4891}"/>
              </a:ext>
            </a:extLst>
          </p:cNvPr>
          <p:cNvSpPr/>
          <p:nvPr userDrawn="1"/>
        </p:nvSpPr>
        <p:spPr>
          <a:xfrm>
            <a:off x="466707" y="6146776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C15AA-50C1-4E09-B6F8-6488ADF1B42F}"/>
              </a:ext>
            </a:extLst>
          </p:cNvPr>
          <p:cNvSpPr/>
          <p:nvPr userDrawn="1"/>
        </p:nvSpPr>
        <p:spPr>
          <a:xfrm>
            <a:off x="377120" y="6171714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D4068B-0F5E-4412-94D0-DDA25715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9" y="5645477"/>
            <a:ext cx="2199553" cy="7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F785-8FCB-4822-95E0-6D90FA9C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D5E7-9E00-4E82-9D11-58110882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9142-CF5B-4D73-9363-A9767F4E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676F-9DBC-4CD4-AB1A-8A7D3D7E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B413-3A43-41BE-8592-B91303A9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197E-B45F-44F7-8174-32FA826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21D-B374-4A4C-AB14-CC66D02B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B3CA-D88C-45E6-98EC-BC4A5ACD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CEA-36F1-44A4-92FD-BD729FA6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3D19F-DB8B-4794-83C4-C9AAE1C6C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850AE-952C-4898-B4B9-99755744E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FD5CA-A63D-410C-8FFC-1AA594C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3B99C-4913-45CA-B14A-CD57E7D9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A10F8-CF68-4F82-AC87-0EEE574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3BB-A27E-4D4D-86B9-91F0B220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1ACC6-1639-4C65-B99C-B44CC4A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1392-F4D4-4F4E-9FEE-005A1319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DE151-D80F-4176-A257-A7707EA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55790-89F4-4219-AF79-568136C1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B5A3F-D509-4F2F-A103-F43837C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4680-2A38-4450-A192-6F04D08E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824-7D21-486B-8694-7190DBB1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120-24DF-42F1-8F86-449458C6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BE414-08AC-46DD-8A95-04D88560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053D-3852-47CB-9B56-DD876A92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1DCC-5126-4D3E-97A4-79C9E4CC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58FF-5A39-4BC1-B8A9-79E30950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46CE4-5521-4B01-A9EB-F72633F1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3B92-C7B2-48FF-86E6-8E925C6C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703F-BE5E-4A49-9A5D-FD84FF14F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A86-F783-419D-ADB8-E2920C25E04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B3ED-55F2-4A32-9C73-4C2DEE99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474B-FAE5-4F43-BC88-DCACA70B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6530D-DB8C-430A-B386-59850C351400}"/>
              </a:ext>
            </a:extLst>
          </p:cNvPr>
          <p:cNvSpPr txBox="1"/>
          <p:nvPr/>
        </p:nvSpPr>
        <p:spPr>
          <a:xfrm>
            <a:off x="6027818" y="4564591"/>
            <a:ext cx="5943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</a:t>
            </a:r>
          </a:p>
          <a:p>
            <a:pPr algn="r"/>
            <a:r>
              <a:rPr lang="en-US" sz="48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Assistant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E5532-B0B0-4CB0-B3ED-C0EE7CD55A2A}"/>
              </a:ext>
            </a:extLst>
          </p:cNvPr>
          <p:cNvSpPr txBox="1"/>
          <p:nvPr/>
        </p:nvSpPr>
        <p:spPr>
          <a:xfrm>
            <a:off x="6327964" y="5837713"/>
            <a:ext cx="564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B145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Summarized Walkthrough</a:t>
            </a:r>
          </a:p>
        </p:txBody>
      </p:sp>
    </p:spTree>
    <p:extLst>
      <p:ext uri="{BB962C8B-B14F-4D97-AF65-F5344CB8AC3E}">
        <p14:creationId xmlns:p14="http://schemas.microsoft.com/office/powerpoint/2010/main" val="32524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Experiences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EA4DB-ADFD-4D0E-975D-6AD62008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9" y="1245908"/>
            <a:ext cx="9519121" cy="51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F7F6-DE17-46E3-874E-4F9B117500B7}"/>
              </a:ext>
            </a:extLst>
          </p:cNvPr>
          <p:cNvSpPr txBox="1"/>
          <p:nvPr/>
        </p:nvSpPr>
        <p:spPr>
          <a:xfrm>
            <a:off x="6301187" y="3112152"/>
            <a:ext cx="4708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61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Business Conversation Pains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1EA23-0A60-4530-ACC2-92BC7A51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967" y="1261572"/>
            <a:ext cx="10596065" cy="48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95FE686-1AEF-4091-88B5-54ED4F9551BF}"/>
              </a:ext>
            </a:extLst>
          </p:cNvPr>
          <p:cNvSpPr/>
          <p:nvPr/>
        </p:nvSpPr>
        <p:spPr>
          <a:xfrm>
            <a:off x="3941705" y="792879"/>
            <a:ext cx="5400000" cy="540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https://www.prisma-informatik.de/erp-blog/wp-content/uploads/2018/08/Fotolia_129772100_M.jpg">
            <a:extLst>
              <a:ext uri="{FF2B5EF4-FFF2-40B4-BE49-F238E27FC236}">
                <a16:creationId xmlns:a16="http://schemas.microsoft.com/office/drawing/2014/main" id="{AAAAFE79-3A80-42CA-B047-3F2EA5DE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9446" flipH="1">
            <a:off x="871869" y="55707"/>
            <a:ext cx="12207509" cy="70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9D54B-60BA-4D90-AC75-C95CDED65919}"/>
              </a:ext>
            </a:extLst>
          </p:cNvPr>
          <p:cNvSpPr txBox="1"/>
          <p:nvPr/>
        </p:nvSpPr>
        <p:spPr>
          <a:xfrm>
            <a:off x="1639836" y="792879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latin typeface="Segoe UI" panose="020B0502040204020203" pitchFamily="34" charset="0"/>
                <a:cs typeface="Segoe UI" panose="020B0502040204020203" pitchFamily="34" charset="0"/>
              </a:rPr>
              <a:t>What 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90797-F3D9-42A3-9D3A-A3221B2B7476}"/>
              </a:ext>
            </a:extLst>
          </p:cNvPr>
          <p:cNvSpPr/>
          <p:nvPr/>
        </p:nvSpPr>
        <p:spPr>
          <a:xfrm>
            <a:off x="7698598" y="6192879"/>
            <a:ext cx="2916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326D1-8048-4069-869D-92356F26BEE4}"/>
              </a:ext>
            </a:extLst>
          </p:cNvPr>
          <p:cNvSpPr/>
          <p:nvPr/>
        </p:nvSpPr>
        <p:spPr>
          <a:xfrm>
            <a:off x="9919947" y="5876743"/>
            <a:ext cx="972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E7A33-28F3-4BBA-9B6A-75A57947A64D}"/>
              </a:ext>
            </a:extLst>
          </p:cNvPr>
          <p:cNvSpPr/>
          <p:nvPr/>
        </p:nvSpPr>
        <p:spPr>
          <a:xfrm>
            <a:off x="8668222" y="4965225"/>
            <a:ext cx="2268000" cy="28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7EF53-8763-4D30-B1A6-7ADC70B207D8}"/>
              </a:ext>
            </a:extLst>
          </p:cNvPr>
          <p:cNvSpPr/>
          <p:nvPr/>
        </p:nvSpPr>
        <p:spPr>
          <a:xfrm>
            <a:off x="7698598" y="5269950"/>
            <a:ext cx="1548000" cy="28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6BED3-24EF-4E95-A57A-3BD3A2E872C1}"/>
              </a:ext>
            </a:extLst>
          </p:cNvPr>
          <p:cNvSpPr/>
          <p:nvPr/>
        </p:nvSpPr>
        <p:spPr>
          <a:xfrm>
            <a:off x="9293818" y="4334526"/>
            <a:ext cx="16002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4A04E-8F32-4EAE-895B-E400AF4B01D0}"/>
              </a:ext>
            </a:extLst>
          </p:cNvPr>
          <p:cNvSpPr/>
          <p:nvPr/>
        </p:nvSpPr>
        <p:spPr>
          <a:xfrm>
            <a:off x="7707648" y="4663157"/>
            <a:ext cx="33120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727AE-E2BE-400D-BA42-B95018C70622}"/>
              </a:ext>
            </a:extLst>
          </p:cNvPr>
          <p:cNvSpPr txBox="1"/>
          <p:nvPr/>
        </p:nvSpPr>
        <p:spPr>
          <a:xfrm>
            <a:off x="7656394" y="3979460"/>
            <a:ext cx="3873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 Intelligent Assistant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a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Manifestation</a:t>
            </a:r>
            <a:r>
              <a:rPr lang="en-I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Human-Machine Partnership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Business Conversation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diverse 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queries and reactive / proactive Actions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various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specific Digital Functions</a:t>
            </a:r>
            <a:endParaRPr lang="en-IN" sz="20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B07A5-8A2B-4AE9-B635-40CBFE603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3" y="895075"/>
            <a:ext cx="2512219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Differentiators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DF1C8-4AFC-4964-B0AE-7B8844FA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" y="1060062"/>
            <a:ext cx="10882303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DDA74-9099-4DE4-9BF3-7C81445D1368}"/>
              </a:ext>
            </a:extLst>
          </p:cNvPr>
          <p:cNvSpPr txBox="1"/>
          <p:nvPr/>
        </p:nvSpPr>
        <p:spPr>
          <a:xfrm>
            <a:off x="239842" y="164892"/>
            <a:ext cx="424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Simplified </a:t>
            </a:r>
            <a:r>
              <a:rPr lang="en-US" sz="3200" b="1" dirty="0">
                <a:solidFill>
                  <a:srgbClr val="80C4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9A280-4D42-46EC-88C7-17AD782F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9" y="691167"/>
            <a:ext cx="8749619" cy="6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D115E-0648-4B2A-829E-EB0C18C5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3" y="1229741"/>
            <a:ext cx="1106519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Stack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E2E351-61E2-4732-B9E6-22818AE6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36" y="947982"/>
            <a:ext cx="10120478" cy="58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Logical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89BAC-2E02-4B22-9E81-9C683B29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6" y="1020680"/>
            <a:ext cx="9833248" cy="56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Prebuilt Avatars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2B2B8-9A31-4901-8D6C-E631AE35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0" y="1041879"/>
            <a:ext cx="10206042" cy="55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57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Debraj Das</cp:lastModifiedBy>
  <cp:revision>61</cp:revision>
  <dcterms:created xsi:type="dcterms:W3CDTF">2020-02-20T11:47:41Z</dcterms:created>
  <dcterms:modified xsi:type="dcterms:W3CDTF">2021-03-12T02:38:42Z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1a36b49d-0353-4c61-aaa2-242880267151</vt:lpwstr>
  </property>
  <property fmtid="{D5CDD505-2E9C-101B-9397-08002B2CF9AE}" pid="3" name="HCLClassification">
    <vt:lpwstr>HCL_Cla5s_1nt3rnal</vt:lpwstr>
  </property>
  <property fmtid="{D5CDD505-2E9C-101B-9397-08002B2CF9AE}" pid="4" name="HCL_Cla5s_D6">
    <vt:lpwstr>False</vt:lpwstr>
  </property>
  <property fmtid="{D5CDD505-2E9C-101B-9397-08002B2CF9AE}" pid="5" name="HCLClassD6">
    <vt:lpwstr>False</vt:lpwstr>
  </property>
</Properties>
</file>